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2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EC415-D564-4A46-8367-3D61326D90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925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7C57C-E1A5-4563-870E-AAEF25A818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1504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A4512-CD5F-46CB-B61F-154F989D5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0179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DB4C1-B917-4522-B03C-AA494C1FBC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553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EFE42-C0F3-4AD9-8D3F-E17D07AF9C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34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D3E5D-4350-4864-B224-F54D15D5850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899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8F9D9-93DE-4A26-A68B-136FC9092B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23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D2B35-4547-4A93-9AEC-5D77F87C84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414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DF456-8F7E-463C-840E-7FEF80A384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572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0F05C-2FD0-40C5-8C49-81A26FEA25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543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0B4A7-6884-4AEB-BDA1-32029C33D1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171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 i="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 i="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 i="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590C48CC-F698-47E2-95E3-625E0D03E5D0}" type="slidenum">
              <a:rPr lang="ru-RU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816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568" y="1196752"/>
            <a:ext cx="7920880" cy="4247317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0" i="0" dirty="0">
                <a:solidFill>
                  <a:srgbClr val="C00000"/>
                </a:solidFill>
                <a:latin typeface="Franklin Gothic Book"/>
              </a:rPr>
              <a:t>«</a:t>
            </a:r>
            <a:r>
              <a:rPr lang="ru-RU" sz="5400" b="0" i="0" dirty="0">
                <a:solidFill>
                  <a:srgbClr val="C00000"/>
                </a:solidFill>
                <a:latin typeface="Franklin Gothic Book"/>
              </a:rPr>
              <a:t>Прошлое не безупречно, но упрекать его бессмысленно, а вот изучать необходимо»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8" name="Picture 2" descr="F:\Новая папка (2)\Новая папка\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1876954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Пирамиды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22335"/>
            <a:ext cx="460533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4088" y="1422335"/>
            <a:ext cx="35283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Пирамида</a:t>
            </a:r>
            <a:r>
              <a:rPr lang="ru-RU" sz="32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– сооружение, которое имеет в основании квадрат со смыкающимися гранями.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06830895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830997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Самая большая пирамида – фараону </a:t>
            </a:r>
            <a:r>
              <a:rPr lang="ru-RU" sz="2400" b="0" i="0" cap="all" dirty="0" err="1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Хуфу</a:t>
            </a:r>
            <a:r>
              <a:rPr lang="ru-RU" sz="24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(Хеопса)</a:t>
            </a:r>
            <a:endParaRPr lang="ru-RU" sz="24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895" y="1340768"/>
            <a:ext cx="440055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1628800"/>
            <a:ext cx="3955794" cy="4191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36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Пирамида Хеопса была построена в </a:t>
            </a:r>
            <a:r>
              <a:rPr lang="ru-RU" sz="36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2600 г.</a:t>
            </a:r>
            <a:r>
              <a:rPr lang="ru-RU" sz="36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до н. э. Высота её достигала 147 м  а каждая из сторон по длине составляет 233 м</a:t>
            </a:r>
            <a:r>
              <a:rPr lang="ru-RU" sz="36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36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192230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0158" y="248651"/>
            <a:ext cx="7776864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Большой Сфинкс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705" y="1023419"/>
            <a:ext cx="4325938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76056" y="1017549"/>
            <a:ext cx="360040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Рядом с пирамидами находится  </a:t>
            </a:r>
            <a:r>
              <a:rPr lang="ru-RU" sz="2400" b="1" dirty="0" smtClean="0">
                <a:latin typeface="Comic Sans MS" pitchFamily="66" charset="0"/>
              </a:rPr>
              <a:t>Большой сфинкс</a:t>
            </a:r>
            <a:r>
              <a:rPr lang="ru-RU" sz="2400" dirty="0" smtClean="0">
                <a:latin typeface="Comic Sans MS" pitchFamily="66" charset="0"/>
              </a:rPr>
              <a:t> - вырубленное из скалы изображение льва с человеческим лицом.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Comic Sans MS" pitchFamily="66" charset="0"/>
              </a:rPr>
              <a:t>Длина сфинкса - 57, а высота 20 метров.</a:t>
            </a:r>
            <a:r>
              <a:rPr lang="ru-RU" sz="24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Арабы называли его “</a:t>
            </a:r>
            <a:r>
              <a:rPr lang="ru-RU" sz="2400" b="1" dirty="0" smtClean="0">
                <a:latin typeface="Comic Sans MS" pitchFamily="66" charset="0"/>
              </a:rPr>
              <a:t>Отцом Ужаса</a:t>
            </a:r>
            <a:r>
              <a:rPr lang="ru-RU" sz="2400" dirty="0" smtClean="0">
                <a:latin typeface="Comic Sans MS" pitchFamily="66" charset="0"/>
              </a:rPr>
              <a:t>”.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Сфинкс, как и пирамиды, стал символом египетской культуры.</a:t>
            </a:r>
            <a:r>
              <a:rPr lang="ru-RU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05048277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38309" y="273874"/>
            <a:ext cx="7776864" cy="584775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0" i="0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36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5" descr="http://husain-off.ru/hg76n/img/1112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7" y="273874"/>
            <a:ext cx="8543925" cy="607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146911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584775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Храмы-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место, где  живут боги</a:t>
            </a:r>
            <a:endParaRPr lang="ru-RU" sz="36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9" descr="1"/>
          <p:cNvPicPr>
            <a:picLocks noChangeAspect="1" noChangeArrowheads="1"/>
          </p:cNvPicPr>
          <p:nvPr/>
        </p:nvPicPr>
        <p:blipFill>
          <a:blip r:embed="rId3" cstate="email">
            <a:lum bright="12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2946"/>
            <a:ext cx="5143500" cy="2922588"/>
          </a:xfrm>
          <a:prstGeom prst="rect">
            <a:avLst/>
          </a:prstGeom>
          <a:noFill/>
          <a:ln w="76200">
            <a:solidFill>
              <a:sysClr val="window" lastClr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80316"/>
            <a:ext cx="27495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509120"/>
            <a:ext cx="294957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922014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 descr="http://husain-off.ru/hg76n/img/1115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0"/>
            <a:ext cx="9001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0513242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Древнеегипетские статуи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18991" y="3275112"/>
            <a:ext cx="9060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</a:rPr>
              <a:t>Браслеты</a:t>
            </a:r>
          </a:p>
        </p:txBody>
      </p:sp>
      <p:pic>
        <p:nvPicPr>
          <p:cNvPr id="8" name="Picture 2" descr="F:\отк.урок\rahote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5921375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6110588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584775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Гробница Тутанхамона</a:t>
            </a:r>
            <a:endParaRPr lang="ru-RU" sz="36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35756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071563"/>
            <a:ext cx="321468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429125"/>
            <a:ext cx="29495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44880" y="4045762"/>
            <a:ext cx="25548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/>
              <a:t>Золотые подвески фараона 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6371837"/>
            <a:ext cx="9060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</a:rPr>
              <a:t>Браслеты</a:t>
            </a:r>
          </a:p>
        </p:txBody>
      </p:sp>
    </p:spTree>
    <p:extLst>
      <p:ext uri="{BB962C8B-B14F-4D97-AF65-F5344CB8AC3E}">
        <p14:creationId xmlns:p14="http://schemas.microsoft.com/office/powerpoint/2010/main" xmlns="" val="349087932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18991" y="3275112"/>
            <a:ext cx="9060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</a:rPr>
              <a:t>Браслеты</a:t>
            </a:r>
          </a:p>
        </p:txBody>
      </p:sp>
      <p:pic>
        <p:nvPicPr>
          <p:cNvPr id="8" name="Рисунок 4" descr="http://husain-off.ru/hg76n/img/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0"/>
            <a:ext cx="8286750" cy="671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0248634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646331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Живопись Древнего </a:t>
            </a:r>
            <a:r>
              <a:rPr lang="ru-RU" sz="2800" b="0" i="0" cap="all" dirty="0" smtClean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Египт</a:t>
            </a:r>
            <a:r>
              <a:rPr lang="ru-RU" sz="3600" b="0" i="0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endParaRPr lang="ru-RU" sz="36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G:\картинки\0_70dfd_2b9955da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57313"/>
            <a:ext cx="4191000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G:\картинки\живоп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57313"/>
            <a:ext cx="4343400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0214886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568" y="1196752"/>
            <a:ext cx="7920880" cy="4247317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0" i="0" dirty="0">
                <a:solidFill>
                  <a:srgbClr val="C00000"/>
                </a:solidFill>
                <a:latin typeface="Franklin Gothic Book"/>
              </a:rPr>
              <a:t>«</a:t>
            </a:r>
            <a:r>
              <a:rPr lang="ru-RU" sz="5400" b="0" i="0" dirty="0">
                <a:solidFill>
                  <a:srgbClr val="C00000"/>
                </a:solidFill>
                <a:latin typeface="Franklin Gothic Book"/>
              </a:rPr>
              <a:t>Прошлое не безупречно, но упрекать его бессмысленно, а вот изучать необходимо»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03924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Памятники архитектуры Грайворона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7" descr="http://grhist.narod.ru/photo/images/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58272"/>
            <a:ext cx="42862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Содержимое 8" descr="http://grhist.narod.ru/photo/images/20.jp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8391" y="2204864"/>
            <a:ext cx="4357687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066038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214815" cy="4976818"/>
        </p:xfrm>
        <a:graphic>
          <a:graphicData uri="http://schemas.openxmlformats.org/drawingml/2006/table">
            <a:tbl>
              <a:tblPr/>
              <a:tblGrid>
                <a:gridCol w="384401"/>
                <a:gridCol w="384401"/>
                <a:gridCol w="400829"/>
                <a:gridCol w="384401"/>
                <a:gridCol w="366346"/>
                <a:gridCol w="369619"/>
                <a:gridCol w="420523"/>
                <a:gridCol w="384401"/>
                <a:gridCol w="384401"/>
                <a:gridCol w="384401"/>
                <a:gridCol w="351092"/>
              </a:tblGrid>
              <a:tr h="504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40"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rowSpan="5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47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887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285728"/>
            <a:ext cx="8712968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/>
              <a:t>«Заполни пропуски»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43841"/>
            <a:ext cx="8136904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1.Фараона, которому была выстроена самая большая гробница звали…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2.Гробница фараона …оказалась </a:t>
            </a:r>
            <a:r>
              <a:rPr lang="ru-RU" sz="2400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неразграбленной</a:t>
            </a:r>
            <a:endParaRPr lang="ru-RU" sz="2400" dirty="0" smtClean="0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3….-вырубленное из скалы изображение льва с человеческим лицом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4….- жилища богов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5.Пирамида Хеопса была построена в ….до н.э.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6.Фигуры богов художники изображали…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7. Один из каменных столбов, стоящих перед входом в храм назывался…</a:t>
            </a:r>
            <a:endParaRPr lang="ru-RU" sz="2400" dirty="0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749643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214815" cy="4976818"/>
        </p:xfrm>
        <a:graphic>
          <a:graphicData uri="http://schemas.openxmlformats.org/drawingml/2006/table">
            <a:tbl>
              <a:tblPr/>
              <a:tblGrid>
                <a:gridCol w="384401"/>
                <a:gridCol w="384401"/>
                <a:gridCol w="400829"/>
                <a:gridCol w="384401"/>
                <a:gridCol w="366346"/>
                <a:gridCol w="369619"/>
                <a:gridCol w="420523"/>
                <a:gridCol w="384401"/>
                <a:gridCol w="384401"/>
                <a:gridCol w="384401"/>
                <a:gridCol w="351092"/>
              </a:tblGrid>
              <a:tr h="504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40"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rowSpan="5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47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887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512" y="248651"/>
            <a:ext cx="8712968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Ответы 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6282" y="1372935"/>
            <a:ext cx="5544616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1.Хеопс (</a:t>
            </a:r>
            <a:r>
              <a:rPr lang="ru-RU" sz="2800" dirty="0" err="1" smtClean="0">
                <a:solidFill>
                  <a:srgbClr val="4E3B30"/>
                </a:solidFill>
                <a:latin typeface="Franklin Gothic Book"/>
              </a:rPr>
              <a:t>Хуфу</a:t>
            </a: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2.Тутанхомон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3.Сфинкс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4.Храмы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5.2600г до н.э.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6. всегда высокого роста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7.обелиск</a:t>
            </a:r>
            <a:endParaRPr lang="ru-RU" sz="2800" dirty="0">
              <a:solidFill>
                <a:srgbClr val="4E3B3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532235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214815" cy="4976818"/>
        </p:xfrm>
        <a:graphic>
          <a:graphicData uri="http://schemas.openxmlformats.org/drawingml/2006/table">
            <a:tbl>
              <a:tblPr/>
              <a:tblGrid>
                <a:gridCol w="384401"/>
                <a:gridCol w="384401"/>
                <a:gridCol w="400829"/>
                <a:gridCol w="384401"/>
                <a:gridCol w="366346"/>
                <a:gridCol w="369619"/>
                <a:gridCol w="420523"/>
                <a:gridCol w="384401"/>
                <a:gridCol w="384401"/>
                <a:gridCol w="384401"/>
                <a:gridCol w="351092"/>
              </a:tblGrid>
              <a:tr h="504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40"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rowSpan="5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47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887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512" y="248651"/>
            <a:ext cx="8712968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Историческая задача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4" descr="пирамиды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95"/>
          <a:stretch>
            <a:fillRect/>
          </a:stretch>
        </p:blipFill>
        <p:spPr bwMode="auto">
          <a:xfrm>
            <a:off x="467544" y="1052736"/>
            <a:ext cx="4429125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61536" y="1052736"/>
            <a:ext cx="4030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40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Представьте, что идет строительство пирамиды. Какие расчеты были нужны при ее постройке? </a:t>
            </a:r>
          </a:p>
        </p:txBody>
      </p:sp>
    </p:spTree>
    <p:extLst>
      <p:ext uri="{BB962C8B-B14F-4D97-AF65-F5344CB8AC3E}">
        <p14:creationId xmlns:p14="http://schemas.microsoft.com/office/powerpoint/2010/main" xmlns="" val="129912123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568" y="1196752"/>
            <a:ext cx="7920880" cy="4247317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0" i="0" dirty="0">
                <a:solidFill>
                  <a:srgbClr val="C00000"/>
                </a:solidFill>
                <a:latin typeface="Franklin Gothic Book"/>
              </a:rPr>
              <a:t>«</a:t>
            </a:r>
            <a:r>
              <a:rPr lang="ru-RU" sz="5400" b="0" i="0" dirty="0">
                <a:solidFill>
                  <a:srgbClr val="C00000"/>
                </a:solidFill>
                <a:latin typeface="Franklin Gothic Book"/>
              </a:rPr>
              <a:t>Прошлое не безупречно, но упрекать его бессмысленно, а вот изучать необходимо»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03924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214815" cy="4976818"/>
        </p:xfrm>
        <a:graphic>
          <a:graphicData uri="http://schemas.openxmlformats.org/drawingml/2006/table">
            <a:tbl>
              <a:tblPr/>
              <a:tblGrid>
                <a:gridCol w="384401"/>
                <a:gridCol w="384401"/>
                <a:gridCol w="400829"/>
                <a:gridCol w="384401"/>
                <a:gridCol w="366346"/>
                <a:gridCol w="369619"/>
                <a:gridCol w="420523"/>
                <a:gridCol w="384401"/>
                <a:gridCol w="384401"/>
                <a:gridCol w="384401"/>
                <a:gridCol w="351092"/>
              </a:tblGrid>
              <a:tr h="504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40"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rowSpan="5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47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887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512" y="248651"/>
            <a:ext cx="8712968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Закончи предложение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372935"/>
            <a:ext cx="66247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познакомился с ...</a:t>
            </a:r>
            <a:b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было непросто ...</a:t>
            </a:r>
            <a:b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меня получилось ...</a:t>
            </a:r>
            <a:b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хотелось бы ...</a:t>
            </a:r>
            <a:b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запомнилось ...</a:t>
            </a:r>
          </a:p>
        </p:txBody>
      </p:sp>
    </p:spTree>
    <p:extLst>
      <p:ext uri="{BB962C8B-B14F-4D97-AF65-F5344CB8AC3E}">
        <p14:creationId xmlns:p14="http://schemas.microsoft.com/office/powerpoint/2010/main" xmlns="" val="327250448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214815" cy="4976818"/>
        </p:xfrm>
        <a:graphic>
          <a:graphicData uri="http://schemas.openxmlformats.org/drawingml/2006/table">
            <a:tbl>
              <a:tblPr/>
              <a:tblGrid>
                <a:gridCol w="384401"/>
                <a:gridCol w="384401"/>
                <a:gridCol w="400829"/>
                <a:gridCol w="384401"/>
                <a:gridCol w="366346"/>
                <a:gridCol w="369619"/>
                <a:gridCol w="420523"/>
                <a:gridCol w="384401"/>
                <a:gridCol w="384401"/>
                <a:gridCol w="384401"/>
                <a:gridCol w="351092"/>
              </a:tblGrid>
              <a:tr h="504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40"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rowSpan="5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47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6685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887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91439" marR="91439"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512" y="248651"/>
            <a:ext cx="8712968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Домашнее задание</a:t>
            </a:r>
            <a:endParaRPr lang="ru-RU" sz="28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372935"/>
            <a:ext cx="6624736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32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Прочитать п.11;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32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подготовить сообщение об открытии Франсуа Шампольона;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32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подготовить сообщение о медицине в Древнем Египте;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32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Выполнить задания в рабочих тетрадях, №35, 36</a:t>
            </a:r>
          </a:p>
        </p:txBody>
      </p:sp>
    </p:spTree>
    <p:extLst>
      <p:ext uri="{BB962C8B-B14F-4D97-AF65-F5344CB8AC3E}">
        <p14:creationId xmlns:p14="http://schemas.microsoft.com/office/powerpoint/2010/main" xmlns="" val="14497069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11867"/>
            <a:ext cx="7776864" cy="40011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b="0" i="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Тест по теме: «Религия древних египтян</a:t>
            </a:r>
            <a:r>
              <a:rPr lang="ru-RU" b="0" i="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764704"/>
            <a:ext cx="7632848" cy="565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1.Что </a:t>
            </a:r>
            <a:r>
              <a:rPr lang="ru-RU" sz="1200" b="1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называется религией?</a:t>
            </a: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А) вера в сверхъестественные существа, духов, богов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Б) сила, с помощью которой одни эксплуатировали других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В) вера в силы природы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2</a:t>
            </a:r>
            <a:r>
              <a:rPr lang="ru-RU" sz="1200" b="1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 . Бог Солнца, самый могущественный из богов Древнего Египт</a:t>
            </a:r>
            <a:r>
              <a:rPr lang="ru-RU" sz="1200" b="1" dirty="0">
                <a:solidFill>
                  <a:srgbClr val="C00000"/>
                </a:solidFill>
                <a:latin typeface="DejaVu Sans Mono" pitchFamily="49" charset="0"/>
                <a:cs typeface="Times New Roman" pitchFamily="18" charset="0"/>
              </a:rPr>
              <a:t>а</a:t>
            </a:r>
            <a:r>
              <a:rPr lang="ru-RU" sz="1200" b="1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?</a:t>
            </a: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А) Осирис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Б) Амон-Ра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В) Сет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3. </a:t>
            </a:r>
            <a:r>
              <a:rPr lang="ru-RU" sz="1200" b="1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Мифический царь Египта, научивший египтян выращивать зерно и виноград, печь хлеб:</a:t>
            </a: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А) Осирис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Б) Амон-Ра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В) Тутанхамон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4</a:t>
            </a:r>
            <a:r>
              <a:rPr lang="ru-RU" sz="1200" b="1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 . С каким явлением природы древние египтяне связывали смерть Осирис</a:t>
            </a:r>
            <a:r>
              <a:rPr lang="ru-RU" sz="1200" b="1" dirty="0">
                <a:solidFill>
                  <a:srgbClr val="C00000"/>
                </a:solidFill>
                <a:latin typeface="DejaVu Sans Mono" pitchFamily="49" charset="0"/>
                <a:cs typeface="Times New Roman" pitchFamily="18" charset="0"/>
              </a:rPr>
              <a:t>а</a:t>
            </a:r>
            <a:r>
              <a:rPr lang="ru-RU" sz="1200" b="1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?</a:t>
            </a: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А) с засухой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Б) с разливом Нила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В) с землетрясением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5</a:t>
            </a:r>
            <a:r>
              <a:rPr lang="ru-RU" sz="1200" b="1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. «Жилище» для богов в Древнем Египте:</a:t>
            </a: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А) саркофаг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Б) пирамида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В) храм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6. </a:t>
            </a:r>
            <a:r>
              <a:rPr lang="ru-RU" sz="1200" b="1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Служители богов в Древнем Египте:</a:t>
            </a: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/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А) фараоны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Б) жрецы</a:t>
            </a:r>
            <a:b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</a:b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В) вельможи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7. Кого, по представлению египтян, Осирис пропускал в царство мертвых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А)только фараонов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Б) только жрецов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200" dirty="0">
                <a:solidFill>
                  <a:srgbClr val="C00000"/>
                </a:solidFill>
                <a:latin typeface="Franklin Gothic Book"/>
                <a:cs typeface="Times New Roman" pitchFamily="18" charset="0"/>
              </a:rPr>
              <a:t>В) всех, кто при жизни творил добро</a:t>
            </a:r>
            <a:r>
              <a:rPr lang="ru-RU" sz="1400" dirty="0">
                <a:solidFill>
                  <a:srgbClr val="4E3B30"/>
                </a:solidFill>
                <a:latin typeface="Franklin Gothic Book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4E3B30"/>
                </a:solidFill>
                <a:latin typeface="Franklin Gothic Book"/>
                <a:cs typeface="Times New Roman" pitchFamily="18" charset="0"/>
              </a:rPr>
            </a:br>
            <a:endParaRPr lang="ru-RU" sz="1400" dirty="0">
              <a:solidFill>
                <a:srgbClr val="4E3B3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394717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11867"/>
            <a:ext cx="7776864" cy="646331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i="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Ответы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4134"/>
            <a:ext cx="7632848" cy="414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1а                                       «</a:t>
            </a: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5»-без ошибок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2б                                       «</a:t>
            </a: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4»- 1-2 ошибки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3а                                       «</a:t>
            </a: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3»- 3-4 ошибки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4б</a:t>
            </a:r>
            <a:endParaRPr lang="ru-RU" sz="2800" dirty="0">
              <a:solidFill>
                <a:srgbClr val="4E3B30"/>
              </a:solidFill>
              <a:latin typeface="Franklin Gothic Book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5в</a:t>
            </a:r>
            <a:endParaRPr lang="ru-RU" sz="2800" dirty="0">
              <a:solidFill>
                <a:srgbClr val="4E3B30"/>
              </a:solidFill>
              <a:latin typeface="Franklin Gothic Book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6в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7в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35727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11867"/>
            <a:ext cx="7776864" cy="523220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Историческая задача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4134"/>
            <a:ext cx="7632848" cy="465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Фараона в Египте называли «сыном бога» и «великим богом»</a:t>
            </a:r>
            <a:b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« Его прославляли: «Он солнце, видящий своими лучами». Большой честью считалось, если фараон позволил поцеловать свою сандалию.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-О чем свидетельствуют эти факты?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- Какая связь существует между религией и государственной властью? </a:t>
            </a:r>
            <a:endParaRPr lang="ru-RU" sz="2800" b="1" dirty="0">
              <a:solidFill>
                <a:srgbClr val="FFC42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14354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1" y="188640"/>
            <a:ext cx="3494162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88639"/>
            <a:ext cx="4050159" cy="32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G:\отк.урок\dc829f699a5e19e28b811a1bd0967d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3643314"/>
            <a:ext cx="4441106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5009364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646331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0" i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Тема </a:t>
            </a:r>
            <a:r>
              <a:rPr lang="ru-RU" sz="3600" b="0" i="0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урока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32166" y="1988840"/>
            <a:ext cx="7632848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4800" dirty="0">
                <a:solidFill>
                  <a:srgbClr val="FF0000"/>
                </a:solidFill>
                <a:latin typeface="Franklin Gothic Book"/>
              </a:rPr>
              <a:t>Культура Древнего Египта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672842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560" y="248651"/>
            <a:ext cx="7776864" cy="584775"/>
          </a:xfrm>
          <a:prstGeom prst="rect">
            <a:avLst/>
          </a:prstGeom>
          <a:gradFill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1pPr>
            <a:lvl2pPr marL="742950" indent="-28575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2pPr>
            <a:lvl3pPr marL="11430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3pPr>
            <a:lvl4pPr marL="16002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4pPr>
            <a:lvl5pPr marL="2057400" indent="-228600" eaLnBrk="0" hangingPunct="0">
              <a:defRPr sz="2000" b="1" i="1">
                <a:solidFill>
                  <a:srgbClr val="800000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 i="1">
                <a:solidFill>
                  <a:srgbClr val="800000"/>
                </a:solidFill>
                <a:latin typeface="Algerian" pitchFamily="82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0" i="0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план</a:t>
            </a:r>
            <a:endParaRPr lang="ru-RU" sz="3600" b="0" i="0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124744"/>
            <a:ext cx="7632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     Египетские пирамиды.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     Храмы – жилища богов	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     Гробница Тутанхамона.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     Изобразительное искусство Древнего Египта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579033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0" y="152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124744"/>
            <a:ext cx="7632848" cy="465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 smtClean="0">
              <a:solidFill>
                <a:srgbClr val="4E3B30"/>
              </a:solidFill>
              <a:latin typeface="Franklin Gothic Book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 smtClean="0">
              <a:solidFill>
                <a:srgbClr val="4E3B30"/>
              </a:solidFill>
              <a:latin typeface="Franklin Gothic Book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 smtClean="0">
              <a:solidFill>
                <a:srgbClr val="4E3B30"/>
              </a:solidFill>
              <a:latin typeface="Franklin Gothic Book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 smtClean="0">
              <a:solidFill>
                <a:srgbClr val="4E3B30"/>
              </a:solidFill>
              <a:latin typeface="Franklin Gothic Book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</a:pPr>
            <a:endParaRPr lang="ru-RU" sz="2800" dirty="0">
              <a:solidFill>
                <a:srgbClr val="4E3B30"/>
              </a:solidFill>
              <a:latin typeface="Franklin Gothic Book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95464900"/>
              </p:ext>
            </p:extLst>
          </p:nvPr>
        </p:nvGraphicFramePr>
        <p:xfrm>
          <a:off x="323528" y="980728"/>
          <a:ext cx="8064895" cy="5256584"/>
        </p:xfrm>
        <a:graphic>
          <a:graphicData uri="http://schemas.openxmlformats.org/presentationml/2006/ole">
            <p:oleObj spid="_x0000_s1028" name="Документ" r:id="rId4" imgW="7019562" imgH="1563746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993029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rgbClr val="8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1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Algerian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rgbClr val="8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1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Algerian" pitchFamily="82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418</Words>
  <Application>Microsoft Office PowerPoint</Application>
  <PresentationFormat>Экран (4:3)</PresentationFormat>
  <Paragraphs>120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Оформление по умолчанию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Гузь</dc:creator>
  <cp:lastModifiedBy>Шишенко АС</cp:lastModifiedBy>
  <cp:revision>19</cp:revision>
  <dcterms:created xsi:type="dcterms:W3CDTF">2012-11-13T16:24:07Z</dcterms:created>
  <dcterms:modified xsi:type="dcterms:W3CDTF">2013-03-14T11:29:44Z</dcterms:modified>
</cp:coreProperties>
</file>